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4" r:id="rId2"/>
    <p:sldId id="306" r:id="rId3"/>
    <p:sldId id="256" r:id="rId4"/>
    <p:sldId id="307" r:id="rId5"/>
    <p:sldId id="308" r:id="rId6"/>
    <p:sldId id="303" r:id="rId7"/>
    <p:sldId id="309" r:id="rId8"/>
    <p:sldId id="310" r:id="rId9"/>
    <p:sldId id="301" r:id="rId10"/>
    <p:sldId id="299" r:id="rId11"/>
    <p:sldId id="298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F3BF21-2DC9-4303-B23B-AFF50AB47F06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A3C2CC-7115-4817-A998-F3555BA0E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168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EVP Through Mobile App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Dated: </a:t>
            </a:r>
            <a:r>
              <a:rPr lang="en-GB" dirty="0" smtClean="0"/>
              <a:t>27</a:t>
            </a:r>
            <a:r>
              <a:rPr lang="en-GB" dirty="0" smtClean="0"/>
              <a:t>.08.19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44624"/>
            <a:ext cx="3342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Elector Verification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764704"/>
            <a:ext cx="403244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188640"/>
            <a:ext cx="5055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Fields for Elector Verification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3" y="908721"/>
            <a:ext cx="417646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771207"/>
            <a:ext cx="4513349" cy="5682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19" y="186432"/>
            <a:ext cx="491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Checklist for Form 8 (Top-Half)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876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4320480" cy="5325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5561908" cy="58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Checklist for Form 8 (Bottom-Half)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823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4320480" cy="5112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91069"/>
            <a:ext cx="3229520" cy="58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Photo Correction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5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403244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904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PwD</a:t>
            </a:r>
            <a:r>
              <a:rPr lang="en-US" sz="3200" dirty="0" smtClean="0"/>
              <a:t> Marking, DSE &amp; LE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608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3457" y="1268760"/>
            <a:ext cx="4104456" cy="4752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Polling Station Feedback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71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1124744"/>
            <a:ext cx="4248471" cy="552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24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Family Member Verification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291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980728"/>
            <a:ext cx="4032448" cy="539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Family Tagging (Top-half )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101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908720"/>
            <a:ext cx="4248472" cy="5714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1163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Family Tagging (Bottom-half )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19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8400" y="1600200"/>
            <a:ext cx="1676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145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NVSP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438400" y="3505200"/>
            <a:ext cx="18288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3810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Voter Helpline APP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4572000" y="2209800"/>
            <a:ext cx="22098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2743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Electors Verification Programme </a:t>
            </a:r>
          </a:p>
          <a:p>
            <a:pPr algn="ctr"/>
            <a:r>
              <a:rPr lang="en-US" b="1" dirty="0" smtClean="0"/>
              <a:t>(EVP)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81000" y="12192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Electors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81000" y="19050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CSCs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81000" y="25908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VFCs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81000" y="32766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33528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NCCs/SCCs/DCCs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381000" y="44196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2" idx="3"/>
          </p:cNvCxnSpPr>
          <p:nvPr/>
        </p:nvCxnSpPr>
        <p:spPr>
          <a:xfrm>
            <a:off x="1905000" y="1485900"/>
            <a:ext cx="9906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1905000" y="217170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1905000" y="2667000"/>
            <a:ext cx="6096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 flipV="1">
            <a:off x="1905000" y="3048000"/>
            <a:ext cx="9144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</p:cNvCxnSpPr>
          <p:nvPr/>
        </p:nvCxnSpPr>
        <p:spPr>
          <a:xfrm flipV="1">
            <a:off x="1905000" y="4419600"/>
            <a:ext cx="5334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itle 26"/>
          <p:cNvSpPr>
            <a:spLocks noGrp="1"/>
          </p:cNvSpPr>
          <p:nvPr>
            <p:ph type="title"/>
          </p:nvPr>
        </p:nvSpPr>
        <p:spPr>
          <a:xfrm>
            <a:off x="228600" y="116632"/>
            <a:ext cx="8229600" cy="868362"/>
          </a:xfrm>
        </p:spPr>
        <p:txBody>
          <a:bodyPr/>
          <a:lstStyle/>
          <a:p>
            <a:r>
              <a:rPr lang="en-US" dirty="0" smtClean="0"/>
              <a:t>Platform of EVP System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315200" y="4267200"/>
            <a:ext cx="14478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914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BLONET (BLO APP)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Electors</a:t>
            </a:r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7315200" y="2438400"/>
            <a:ext cx="14478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ERONET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6096000" y="5867400"/>
            <a:ext cx="1524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BLOs</a:t>
            </a:r>
            <a:endParaRPr lang="en-US" b="1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7620000" y="762000"/>
            <a:ext cx="838200" cy="12192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67600" y="1295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UNPER</a:t>
            </a:r>
            <a:endParaRPr lang="en-US" b="1" dirty="0"/>
          </a:p>
        </p:txBody>
      </p:sp>
      <p:cxnSp>
        <p:nvCxnSpPr>
          <p:cNvPr id="36" name="Straight Arrow Connector 35"/>
          <p:cNvCxnSpPr>
            <a:stCxn id="6" idx="6"/>
            <a:endCxn id="10" idx="1"/>
          </p:cNvCxnSpPr>
          <p:nvPr/>
        </p:nvCxnSpPr>
        <p:spPr>
          <a:xfrm>
            <a:off x="4114800" y="2362200"/>
            <a:ext cx="780818" cy="171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6"/>
            <a:endCxn id="10" idx="3"/>
          </p:cNvCxnSpPr>
          <p:nvPr/>
        </p:nvCxnSpPr>
        <p:spPr>
          <a:xfrm flipV="1">
            <a:off x="4267200" y="4095983"/>
            <a:ext cx="628418" cy="171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7"/>
            <a:endCxn id="30" idx="1"/>
          </p:cNvCxnSpPr>
          <p:nvPr/>
        </p:nvCxnSpPr>
        <p:spPr>
          <a:xfrm>
            <a:off x="6458182" y="2533417"/>
            <a:ext cx="1069044" cy="128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5"/>
            <a:endCxn id="27" idx="1"/>
          </p:cNvCxnSpPr>
          <p:nvPr/>
        </p:nvCxnSpPr>
        <p:spPr>
          <a:xfrm>
            <a:off x="6458182" y="4095983"/>
            <a:ext cx="1069044" cy="39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  <a:endCxn id="27" idx="3"/>
          </p:cNvCxnSpPr>
          <p:nvPr/>
        </p:nvCxnSpPr>
        <p:spPr>
          <a:xfrm flipV="1">
            <a:off x="6858000" y="5568016"/>
            <a:ext cx="669226" cy="299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0"/>
            <a:endCxn id="30" idx="4"/>
          </p:cNvCxnSpPr>
          <p:nvPr/>
        </p:nvCxnSpPr>
        <p:spPr>
          <a:xfrm flipV="1">
            <a:off x="8039100" y="3962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0"/>
            <a:endCxn id="34" idx="3"/>
          </p:cNvCxnSpPr>
          <p:nvPr/>
        </p:nvCxnSpPr>
        <p:spPr>
          <a:xfrm flipV="1">
            <a:off x="8039100" y="198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1128395"/>
            <a:ext cx="4032448" cy="4601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1163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Prospective elector(Top-half )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7040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1163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Prospective Elector(Bottom-half )	</a:t>
            </a:r>
            <a:endParaRPr lang="en-IN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1364972"/>
            <a:ext cx="4248472" cy="41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5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31163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Unenrolled Elector(Top-half )	</a:t>
            </a:r>
            <a:endParaRPr lang="en-IN" sz="3200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1095057"/>
            <a:ext cx="4248471" cy="51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1124744"/>
            <a:ext cx="4464496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1163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Unenrolled Elector(Bottom-half )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1073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800" y="1196752"/>
            <a:ext cx="3672407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33265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Search by EPIC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50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76562" y="1196752"/>
            <a:ext cx="3190875" cy="5334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Verification of Details Top half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147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800" y="1268760"/>
            <a:ext cx="3752627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Verification of Details Bottom half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9283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1412776"/>
            <a:ext cx="3982938" cy="3971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Upload Supporting Document/</a:t>
            </a:r>
            <a:r>
              <a:rPr lang="en-US" sz="3200" dirty="0" err="1" smtClean="0"/>
              <a:t>Selfie</a:t>
            </a:r>
            <a:r>
              <a:rPr lang="en-US" sz="3200" dirty="0" smtClean="0"/>
              <a:t>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11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1124744"/>
            <a:ext cx="3877593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185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Offline Family Tagging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42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784" y="1014728"/>
            <a:ext cx="3744416" cy="4791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2995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Offline Family Tagging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137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5913"/>
            <a:ext cx="225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Login</a:t>
            </a:r>
            <a:r>
              <a:rPr lang="en-US" dirty="0" smtClean="0"/>
              <a:t> </a:t>
            </a:r>
            <a:r>
              <a:rPr lang="en-US" sz="3200" dirty="0" smtClean="0"/>
              <a:t>Screen</a:t>
            </a:r>
            <a:endParaRPr lang="en-IN" sz="3200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836713"/>
            <a:ext cx="4104455" cy="561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1196752"/>
            <a:ext cx="3248571" cy="5096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Polling Station details verification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1777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1124744"/>
            <a:ext cx="3037309" cy="4877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AMF/EMF Details	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12709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3.jpg" descr="C:\Users\NJ-\Desktop\Meghna\BLO Screenshots\Screenshot (Nov 14, 2017 3_06_37 PM).jpg"/>
          <p:cNvPicPr/>
          <p:nvPr/>
        </p:nvPicPr>
        <p:blipFill>
          <a:blip r:embed="rId2" cstate="print"/>
          <a:srcRect t="3057" b="33488"/>
          <a:stretch>
            <a:fillRect/>
          </a:stretch>
        </p:blipFill>
        <p:spPr>
          <a:xfrm>
            <a:off x="2483768" y="620688"/>
            <a:ext cx="4104456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5913"/>
            <a:ext cx="275671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 Password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2.jpg" descr="C:\Users\NJ-\Desktop\Meghna\BLO Screenshots\Screenshot_20171114-121251.jpg"/>
          <p:cNvPicPr/>
          <p:nvPr/>
        </p:nvPicPr>
        <p:blipFill>
          <a:blip r:embed="rId2" cstate="print"/>
          <a:srcRect t="6723" b="39254"/>
          <a:stretch>
            <a:fillRect/>
          </a:stretch>
        </p:blipFill>
        <p:spPr>
          <a:xfrm>
            <a:off x="2411760" y="845423"/>
            <a:ext cx="3992055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71867"/>
            <a:ext cx="303865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Media Permissions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29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179929"/>
            <a:ext cx="325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EVP Home Page</a:t>
            </a:r>
            <a:endParaRPr lang="en-IN" sz="3200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764704"/>
            <a:ext cx="4104456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02636" y="1052736"/>
            <a:ext cx="3713580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1" y="188640"/>
            <a:ext cx="381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Download Elector List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24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4104456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88640"/>
            <a:ext cx="446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Verification of Elector Detail</a:t>
            </a:r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116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7620" y="251937"/>
            <a:ext cx="2692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EVP</a:t>
            </a:r>
            <a:r>
              <a:rPr lang="en-US" dirty="0" smtClean="0"/>
              <a:t> </a:t>
            </a:r>
            <a:r>
              <a:rPr lang="en-US" sz="3200" dirty="0" smtClean="0"/>
              <a:t>Dashboard</a:t>
            </a:r>
            <a:endParaRPr lang="en-IN" sz="3200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836712"/>
            <a:ext cx="432048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136</Words>
  <Application>Microsoft Office PowerPoint</Application>
  <PresentationFormat>On-screen Show (4:3)</PresentationFormat>
  <Paragraphs>45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Slide 1</vt:lpstr>
      <vt:lpstr>Platform of EVP System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ECI</dc:creator>
  <cp:lastModifiedBy>hp pc</cp:lastModifiedBy>
  <cp:revision>42</cp:revision>
  <dcterms:created xsi:type="dcterms:W3CDTF">2019-08-08T06:47:27Z</dcterms:created>
  <dcterms:modified xsi:type="dcterms:W3CDTF">2019-08-26T12:50:28Z</dcterms:modified>
</cp:coreProperties>
</file>